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7EC2C-4A4E-8BCB-2635-F5E7296E8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FA1518-7F0E-9F5D-D4EE-72BD45ADD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AE47FB-EE46-B537-3D05-0C6F8E21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9024EE-8D05-B686-E4A5-A84C61C0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7449E6-7A35-2B4E-1587-25796CCE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06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529F4-DF8A-7644-8A2E-873AEA40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8937"/>
            <a:ext cx="10515600" cy="44175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3C41EE-DC73-EB80-D714-7713C27F6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37136-E1BD-C1A6-9B44-5003187F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CCD48-7620-5EF7-E29B-03716708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D4C36A-9A84-10F8-A57A-04EF47ECD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45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22FEF0-E81C-7FAD-1B00-175E529A5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37423"/>
            <a:ext cx="2628900" cy="5039539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C71983-9EF3-8643-7C1C-2B639C8E9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37423"/>
            <a:ext cx="7734300" cy="503953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C2B58-5803-FB7D-DC75-1058B5742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1BFA95-D39D-89AE-0F1A-BC894E15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ED31BA-5D8E-358A-52B4-899BD9B8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71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DC675-D05D-14BA-B911-56CCAA2F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9366"/>
            <a:ext cx="10515600" cy="63132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FBC8DC-84C7-BC3E-4D17-4E63F9AED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1BF10-41D8-D0CA-8993-6ECF39AB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88DE73-9861-340A-DBE7-5F8EFCB9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9833F7-E7C7-538A-4886-E2B614DDC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77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94FF2-CA77-7592-2B68-CDA41D8B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CA05C6-7D54-7373-FD89-901C1E10D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F8611A-85AF-36D9-25E1-81395CD03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9F2C55-BB22-A7C4-0022-EA74D392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62ECFE-A1C6-340B-C3FF-0C94944B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3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4C2B4-714B-D9C2-6165-EE98A4E1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215"/>
            <a:ext cx="10515600" cy="64247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C848C2-AD14-805B-60D7-BF9897705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7F2A43-04CF-CD81-8E53-B3FA3DAE7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AC5451-42FA-5610-88B7-5DC158E0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151111-DF98-B6CE-1877-6791F2468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9E03E2-0753-0BCF-1E24-EB858153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52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6386D-A23A-A20A-2032-666F1557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0517"/>
            <a:ext cx="10515600" cy="62017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A4CCF4-AD5E-D303-29B0-684044DF4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682F9B-7E4F-82B0-7190-27A30163A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5578EFB-09AF-47B8-84F4-E29CD6EDB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C39D6C-0105-6CBF-F6D5-CDA167127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341791-60A4-69C5-6F5A-B147472A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5D4CCB-8328-2F49-0B50-C22C4391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C543AA-A128-4C6C-91BC-CC0F1B52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54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CAE38-E462-294B-D453-8F6F4473C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634"/>
            <a:ext cx="10515600" cy="464054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D9366C-9254-0EA5-AC4F-DE61D83D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53E85A-EB9B-B263-60E0-49ED99A6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0D0AF2-BE0C-A4B3-240F-A4B313A3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9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22812C-201B-FF8C-1C63-163B7BA2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2AF2E2-628D-A4EE-B955-A2847EE8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3EA71A-983D-C5B7-683F-3CF12375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18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2C405-B18D-113F-75C4-EA667C64C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EB15E0-9743-ECE1-58D9-8C00C6FC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DACB0A-9F7F-9DD8-A151-FF7A1E5F1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070A68-A548-E525-ECE8-1C655263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D373D5-94D0-B137-1F2D-A73CD96AE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B8C641-B388-665B-B2A7-C89F1378F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45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FF9DE-0F45-3897-F5EE-8047A5FC3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8706F2-5F93-20CA-AF1A-281D6DAD1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5B8B53-3C60-0C74-8B42-3510B925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9C89D5-CFD2-6F12-F248-AAAEEDC0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85535B-22E8-AE1C-CFBB-EC63575F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2FC8C5-D34D-A64B-357C-A4051A8C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2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AF271D-E376-529F-B072-65D43A67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76283A-F036-D5D8-DD6C-2A7A5E5A6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C21329-DDCC-40AF-0DE3-F28D18BDF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45C4D-FEAA-BE46-A96D-666ED93CFE02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5927E7-1AC9-C771-4CDB-4E2418A25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5964DC-BECC-A3DE-E0D4-BFDCEACD1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D9C2A-2A58-7748-AC66-10EAE4E76666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0BBA1DB-310E-D945-2FD8-4F16F6EAF10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0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01586D9-7BDC-2C5D-1D78-655F11D52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7C6BB62-7B4C-B393-5E92-2002C27667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EEAC4E-3B9A-6C75-2ECC-FC24C44614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4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431B2-5FCB-ED5F-DECA-054B97654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C06387-75A3-A119-027A-EC6C91997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200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Difusión Cudi</dc:creator>
  <cp:lastModifiedBy>Difusión Cudi</cp:lastModifiedBy>
  <cp:revision>1</cp:revision>
  <dcterms:created xsi:type="dcterms:W3CDTF">2024-07-02T21:49:10Z</dcterms:created>
  <dcterms:modified xsi:type="dcterms:W3CDTF">2024-07-02T21:54:05Z</dcterms:modified>
</cp:coreProperties>
</file>