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24"/>
  </p:normalViewPr>
  <p:slideViewPr>
    <p:cSldViewPr snapToGrid="0">
      <p:cViewPr varScale="1">
        <p:scale>
          <a:sx n="107" d="100"/>
          <a:sy n="107" d="100"/>
        </p:scale>
        <p:origin x="5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94719-22DD-4E0B-C69B-991FFE5AD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D2D95F-761D-BD01-CC4C-9F246F5FC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56148B-A3B9-3FC1-7A21-5500A110D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9F3147-9B8A-0BFE-AB76-50FBD971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1336C3-EBA2-2B54-FFF8-11E3A262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00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32B24-3635-CF47-00AF-30F1E65F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69BBF8-389E-D1E9-839C-5C84A057D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54F808-E7DC-32B6-F075-C0ADE07C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1A91B9-3BB0-3C3D-3AE6-2BD0CB82A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7C41B-A04E-2567-E027-8C6D438A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76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482AC7-41A2-1494-117D-CC5E3D003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B4C14C-3E6A-5284-E4D8-9691BCFE7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67B23B-EACF-6C99-D5E1-BA942D06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6115E6-6280-6824-D885-60506573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90E750-4BFB-C467-6CAD-ADF64A44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69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D15A2-A1E3-2438-3F69-EA617B01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725439-0110-FD87-4F6E-9DE93A443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CF1EED-47C7-C175-7277-5259303C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16710E-52E8-3FCD-A3D4-4AE86A79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A3E4E7-A587-4307-FE92-E335A66F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79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0C618-107C-24AF-478F-6A8FEAF0E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7102DD-EB5B-214A-71AC-8373D1EF8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9D995-7AA7-DE6E-447A-702143D5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4DFE53-6295-B035-9926-B47A0EEB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4212B7-9DB5-E556-D61B-6326859E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362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658EB-1273-E88E-9F32-755D4FFF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25765-4BA5-67E9-86FD-AD593D926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7E9961-34E2-C802-C756-C6F681079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864D0F-6D67-3FD2-0A1C-1FC91940C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392B34-3DEB-56C7-9F6C-CEF1A7BC2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153357-20D4-381E-A631-33278DBC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80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3C1E5-2471-876A-D544-4DEC4EAE5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1EE35-2D05-6567-29BA-48B51535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143A2A-A603-9F76-4C94-77CC84A33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CC5B62-001D-3D8F-0E1B-32A59D354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B28DFF-DAE3-9896-3E33-D02CC7FEF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1F0910-FDBD-23BF-254F-88FDA223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A0AA4E-68A0-A6D9-0D60-52D5E289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622C9C-C8B4-ADAD-BF85-F0637576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94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E5CF9-C058-A101-D9E1-439E00EF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914613-15CA-B469-1A51-1E98F3D84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528A48-F23B-AD70-D92C-BE1DBAE0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0E4C2A-2801-5FE8-EBD4-3369935B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84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1E6AC6-12C4-D732-8767-86019EEC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101F4E-FED6-7946-B8B6-D4D5F6F8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45BDCD-0B61-5031-7178-3F26B06C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41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16CDF-4C6D-5B80-3D34-C221718F8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0D47D-15FC-C62C-6209-8D9BFA26F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991968-E5A6-B3D0-A530-CAF478BC8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FA9CC8-EC36-C7C3-BE37-17870BE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7FC675-9769-E65D-DE98-55011835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341086-6701-B3BC-0E7D-BDB239C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9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C9DD4-09AF-3713-5125-E815C09F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84B054-7A6B-E455-AE8B-62196C2F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9BD2C0-B3F8-839E-183A-5976C0AEF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C3422A-5D15-A2F5-76AC-55A9459F9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16FE47-0CBC-ABD3-7D6F-69E24037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D4100B-C762-902E-442C-F79BC18B0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BE243C-D86D-31B9-3907-EC4D5B867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661D9B-F8B6-C714-CE93-17C3D271E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432477-D040-9D52-132F-5EE68F554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B34C-709D-264F-B2BD-03E42CB87980}" type="datetimeFigureOut">
              <a:rPr lang="es-MX" smtClean="0"/>
              <a:t>18/03/25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3553AB-0E6B-10DC-BB68-2C774CC9F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33694-291C-0624-158C-47B1A014E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6D85F-7248-434C-B608-ABC655A235F1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DF3399F-D16E-A6D8-6AF9-75BAB8A242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86322"/>
          <a:stretch/>
        </p:blipFill>
        <p:spPr>
          <a:xfrm>
            <a:off x="1" y="0"/>
            <a:ext cx="838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A1EFA0-1EC8-5779-C6E9-E5FB96CCCD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397" t="9091" r="21784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36CCD6A-904E-4C9F-0B64-8818C3367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endParaRPr lang="es-MX" sz="480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CD8DD9-E9AB-65DF-C4B6-034389008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s-MX" sz="200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56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0DE0A-0D4B-F658-4B0F-42BA4C8F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ED0646-CE2F-7557-A593-7C5E173BA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397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Avila</dc:creator>
  <cp:lastModifiedBy>Martha Avila</cp:lastModifiedBy>
  <cp:revision>1</cp:revision>
  <dcterms:created xsi:type="dcterms:W3CDTF">2025-03-18T17:10:01Z</dcterms:created>
  <dcterms:modified xsi:type="dcterms:W3CDTF">2025-03-18T17:14:40Z</dcterms:modified>
</cp:coreProperties>
</file>